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0" t="25361" r="22957" b="21684"/>
          <a:stretch/>
        </p:blipFill>
        <p:spPr bwMode="auto">
          <a:xfrm>
            <a:off x="416170" y="769763"/>
            <a:ext cx="2508606" cy="195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1" t="15646" r="9685" b="31974"/>
          <a:stretch/>
        </p:blipFill>
        <p:spPr bwMode="auto">
          <a:xfrm>
            <a:off x="3478055" y="769761"/>
            <a:ext cx="2825914" cy="195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897" y="769761"/>
            <a:ext cx="2816645" cy="195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897579" y="188640"/>
            <a:ext cx="5986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Вот оно, чудо природы!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08" y="3501008"/>
            <a:ext cx="2820639" cy="191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055" y="3501009"/>
            <a:ext cx="2850355" cy="191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054" y="4026410"/>
            <a:ext cx="2778784" cy="204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6171" y="2721138"/>
            <a:ext cx="9024317" cy="45590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Фотограф </a:t>
            </a:r>
            <a:r>
              <a:rPr lang="ru-RU" sz="5400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алёна</a:t>
            </a:r>
            <a:r>
              <a:rPr lang="ru-RU" sz="54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кочнева</a:t>
            </a:r>
            <a:endParaRPr lang="ru-RU" sz="5400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2080" y="5504307"/>
            <a:ext cx="5699553" cy="4198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Фотограф эля </a:t>
            </a:r>
            <a:r>
              <a:rPr lang="ru-RU" sz="5400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бутусова</a:t>
            </a:r>
            <a:endParaRPr lang="ru-RU" sz="5400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97016" y="6165304"/>
            <a:ext cx="4644766" cy="4134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Фотограф катя </a:t>
            </a:r>
            <a:r>
              <a:rPr lang="ru-RU" sz="5400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смирнова</a:t>
            </a:r>
            <a:endParaRPr lang="ru-RU" sz="5400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471" y="80918"/>
            <a:ext cx="1646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Приложение 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295047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Лист A4 (210x297 мм)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3</cp:revision>
  <dcterms:created xsi:type="dcterms:W3CDTF">2014-02-10T18:03:56Z</dcterms:created>
  <dcterms:modified xsi:type="dcterms:W3CDTF">2014-02-10T18:20:46Z</dcterms:modified>
</cp:coreProperties>
</file>